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22"/>
    <p:restoredTop sz="85170"/>
  </p:normalViewPr>
  <p:slideViewPr>
    <p:cSldViewPr snapToGrid="0" snapToObjects="1">
      <p:cViewPr varScale="1">
        <p:scale>
          <a:sx n="108" d="100"/>
          <a:sy n="108" d="100"/>
        </p:scale>
        <p:origin x="37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DBB70-D5B9-794A-9B32-207AE3BFB90D}"/>
              </a:ext>
            </a:extLst>
          </p:cNvPr>
          <p:cNvSpPr txBox="1"/>
          <p:nvPr/>
        </p:nvSpPr>
        <p:spPr>
          <a:xfrm>
            <a:off x="3111335" y="3123210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Z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1290</TotalTime>
  <Words>1337</Words>
  <Application>Microsoft Macintosh PowerPoint</Application>
  <PresentationFormat>Widescreen</PresentationFormat>
  <Paragraphs>230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Almaz Sadenov</cp:lastModifiedBy>
  <cp:revision>191</cp:revision>
  <dcterms:created xsi:type="dcterms:W3CDTF">2021-04-29T18:58:34Z</dcterms:created>
  <dcterms:modified xsi:type="dcterms:W3CDTF">2021-10-26T04:50:44Z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